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sldIdLst>
    <p:sldId id="267" r:id="rId5"/>
    <p:sldId id="268" r:id="rId6"/>
    <p:sldId id="270" r:id="rId7"/>
    <p:sldId id="265" r:id="rId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4" autoAdjust="0"/>
    <p:restoredTop sz="94707"/>
  </p:normalViewPr>
  <p:slideViewPr>
    <p:cSldViewPr snapToGrid="0">
      <p:cViewPr>
        <p:scale>
          <a:sx n="94" d="100"/>
          <a:sy n="94" d="100"/>
        </p:scale>
        <p:origin x="252" y="28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6831B-AA65-3743-ABC8-F4E42E6C54D1}" type="datetimeFigureOut">
              <a:rPr lang="en-CH" smtClean="0"/>
              <a:t>23/08/2025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60FA0-B40B-7143-A992-CC29644C61C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661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3889-FE8C-04AE-E434-EE360781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B648B-8FA5-7893-DE8F-1FEDB1369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91694-7968-AB8C-4214-43A11FCE8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B7397-1A58-DE58-20BA-88EAED58E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475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B717-F430-DF58-E17E-5A19454CE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812AF-D5C3-F150-EDA3-562B5297C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CH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C1A00D-500C-37A9-1132-CA43823726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267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F91E7-F859-2D9F-9999-327506122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CAD9F-61FE-9876-40E0-DBB35F291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39950">
            <a:off x="-464167" y="387299"/>
            <a:ext cx="7815904" cy="1160790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D32CD32-8083-01B8-C41E-615FF2B7C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151" y="630469"/>
            <a:ext cx="5703888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  <a:endParaRPr lang="en-CH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A9560C0-F478-431E-594A-A488B35DB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73151" y="2042698"/>
            <a:ext cx="5703888" cy="414855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F1B9D3DC-08C9-C1A7-990A-B0E95649BB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321" y="2815904"/>
            <a:ext cx="3626597" cy="3053738"/>
          </a:xfrm>
        </p:spPr>
        <p:txBody>
          <a:bodyPr/>
          <a:lstStyle>
            <a:lvl1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0378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97DAB7-A39F-192B-4D8E-B05C22928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2400"/>
          <a:stretch>
            <a:fillRect/>
          </a:stretch>
        </p:blipFill>
        <p:spPr>
          <a:xfrm rot="10800000">
            <a:off x="-1" y="-1"/>
            <a:ext cx="12192000" cy="6079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7A65B-704D-0649-14B1-AFCC70AB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A0DBA-E737-2C81-6568-EE18E19B9C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275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02C6-6693-52F7-7D71-18BA65CE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35DF-38A0-5612-EC4E-D5194D34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E7A2E-29BC-FBCA-6B04-088575AAB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94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BBE4-0D48-B097-A37E-D1BB3361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5526F-B701-656F-FAD7-82C3FA0C2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BA4712-8F19-4779-3BE2-DF36FF841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9423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85E6-A1DB-2595-BB98-26EC9B799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AA111-BEAE-506F-0788-84B86FF5B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0223AB-12C7-3E63-629E-FAB03AD6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853058C-266B-3DE6-CA42-5B20FAD06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4096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3991-C338-8FAB-B7E9-F04662C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929E9-58F5-2CB3-6479-F96207F3D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8F200-7AAD-3ECB-5205-58883C884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4BB55-3369-29EA-438B-6504FFAB5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D06D2-295A-80C2-41A2-97F346222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ABCF297-9800-5F6C-5372-CCA6CE4B2C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874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B264-8F7F-9C1B-C9F6-85D69FA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FD8C3-48C7-335B-9721-82ED99D68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4861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A6844C-880C-9C85-9427-34DDA3602F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9698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2AC9-931A-D89B-FC55-2A0B2815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6329F-D69F-83B9-D8A5-C0BF0B93F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7905-20D0-3A04-4ABE-811E43673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0648D1D-5915-3F7A-F5DE-1E257850FF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2464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B2C3-A80B-69F0-D0FA-B6E6682E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E2348-91AA-DD7B-61C3-DF810FF39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F9C5F-A87A-1940-6E57-AB5BE2629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113CC8-10DA-D230-6B0B-F0E83652B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3634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D500D-24D1-4546-7630-4314D600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5D39B-9F89-C669-5778-172BEC6A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E9BFAD-2358-914F-993B-843F35CD76E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200" y="5726424"/>
            <a:ext cx="1612900" cy="901077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068BCE-B408-5D1F-A8B6-455867FB3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3640" y="6191250"/>
            <a:ext cx="8046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loria Hallelujah" panose="02000000000000000000" pitchFamily="2" charset="0"/>
              </a:defRPr>
            </a:lvl1pPr>
          </a:lstStyle>
          <a:p>
            <a:r>
              <a:rPr lang="en-GB" dirty="0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2463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6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loria Hallelujah" panose="02000000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Y5AA2CAWbj0?feature=oembed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7340125-2710-B0C2-A5F4-C4A3E01D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001" y="612630"/>
            <a:ext cx="6460587" cy="3609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4CF6A-616A-2187-95E5-023274AA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487" y="2988447"/>
            <a:ext cx="3822700" cy="2019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softEdge rad="0"/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1487ED7-AFE3-64A0-8578-8649D3018ABE}"/>
              </a:ext>
            </a:extLst>
          </p:cNvPr>
          <p:cNvSpPr txBox="1"/>
          <p:nvPr/>
        </p:nvSpPr>
        <p:spPr>
          <a:xfrm>
            <a:off x="3776133" y="5168152"/>
            <a:ext cx="4639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/>
              <a:t>Team Zeta</a:t>
            </a:r>
          </a:p>
          <a:p>
            <a:endParaRPr lang="de-CH" sz="2500" b="1" dirty="0"/>
          </a:p>
          <a:p>
            <a:r>
              <a:rPr lang="de-CH" sz="1400" dirty="0"/>
              <a:t>Nicola, Gonçalo und Felix</a:t>
            </a:r>
          </a:p>
        </p:txBody>
      </p:sp>
    </p:spTree>
    <p:extLst>
      <p:ext uri="{BB962C8B-B14F-4D97-AF65-F5344CB8AC3E}">
        <p14:creationId xmlns:p14="http://schemas.microsoft.com/office/powerpoint/2010/main" val="222181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>
                <a:latin typeface="Gloria Hallelujah"/>
                <a:cs typeface="Arial"/>
              </a:rPr>
              <a:t>Problemstellung</a:t>
            </a:r>
            <a:endParaRPr lang="en-US" dirty="0">
              <a:latin typeface="Gloria Hallelujah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ABE267-AA18-1D28-3BC4-DC0177DFC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9393" y="2746219"/>
            <a:ext cx="1227707" cy="69058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284A405-4701-B48B-E8E4-FDEFDDC3B27D}"/>
              </a:ext>
            </a:extLst>
          </p:cNvPr>
          <p:cNvSpPr txBox="1"/>
          <p:nvPr/>
        </p:nvSpPr>
        <p:spPr>
          <a:xfrm>
            <a:off x="838200" y="1889185"/>
            <a:ext cx="686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Unübersichtliche Stundenpläne -&gt; Stress am Morgen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Stress für neue Schüler*innen</a:t>
            </a:r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Verspätungen im Unterricht</a:t>
            </a:r>
          </a:p>
        </p:txBody>
      </p:sp>
    </p:spTree>
    <p:extLst>
      <p:ext uri="{BB962C8B-B14F-4D97-AF65-F5344CB8AC3E}">
        <p14:creationId xmlns:p14="http://schemas.microsoft.com/office/powerpoint/2010/main" val="416204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ED89-ACCC-B0C6-8AD3-5A8579D6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33ACB3-33D4-F54E-2A8D-D8680C84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625"/>
            <a:ext cx="7815904" cy="11607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AF5982-81C4-99DD-4E5E-60C896FF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300" y="365125"/>
            <a:ext cx="3365500" cy="1325563"/>
          </a:xfrm>
        </p:spPr>
        <p:txBody>
          <a:bodyPr/>
          <a:lstStyle/>
          <a:p>
            <a:r>
              <a:rPr lang="en-CH" dirty="0" err="1">
                <a:latin typeface="Gloria Hallelujah"/>
                <a:cs typeface="Arial"/>
              </a:rPr>
              <a:t>Lösung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1DDB-6456-FB6F-1B93-9096A5B7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063" y="1709388"/>
            <a:ext cx="6155194" cy="43900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err="1">
                <a:latin typeface="Aptos (Textkörper)"/>
                <a:cs typeface="Arial"/>
              </a:rPr>
              <a:t>Automatische</a:t>
            </a:r>
            <a:r>
              <a:rPr lang="en-US" sz="1800" dirty="0">
                <a:latin typeface="Aptos (Textkörper)"/>
                <a:cs typeface="Arial"/>
              </a:rPr>
              <a:t> </a:t>
            </a:r>
            <a:r>
              <a:rPr lang="en-US" sz="1800" dirty="0" err="1">
                <a:latin typeface="Aptos (Textkörper)"/>
                <a:cs typeface="Arial"/>
              </a:rPr>
              <a:t>Fahrplansuche</a:t>
            </a:r>
            <a:r>
              <a:rPr lang="en-US" sz="1800" dirty="0">
                <a:latin typeface="Aptos (Textkörper)"/>
                <a:cs typeface="Arial"/>
              </a:rPr>
              <a:t> </a:t>
            </a:r>
            <a:r>
              <a:rPr lang="en-US" sz="1800" dirty="0" err="1">
                <a:latin typeface="Aptos (Textkörper)"/>
                <a:cs typeface="Arial"/>
              </a:rPr>
              <a:t>durch</a:t>
            </a:r>
            <a:r>
              <a:rPr lang="en-US" sz="1800" dirty="0">
                <a:latin typeface="Aptos (Textkörper)"/>
                <a:cs typeface="Arial"/>
              </a:rPr>
              <a:t> </a:t>
            </a:r>
            <a:r>
              <a:rPr lang="en-US" sz="1800" dirty="0" err="1">
                <a:latin typeface="Aptos (Textkörper)"/>
                <a:cs typeface="Arial"/>
              </a:rPr>
              <a:t>öffentlicher</a:t>
            </a:r>
            <a:r>
              <a:rPr lang="en-US" sz="1800" dirty="0">
                <a:latin typeface="Aptos (Textkörper)"/>
                <a:cs typeface="Arial"/>
              </a:rPr>
              <a:t> Transport API (CH)</a:t>
            </a:r>
          </a:p>
          <a:p>
            <a:r>
              <a:rPr lang="en-US" sz="1800" dirty="0" err="1">
                <a:latin typeface="Aptos (Textkörper)"/>
                <a:cs typeface="Arial"/>
              </a:rPr>
              <a:t>Integrierte</a:t>
            </a:r>
            <a:r>
              <a:rPr lang="en-US" sz="1800" dirty="0">
                <a:latin typeface="Aptos (Textkörper)"/>
                <a:cs typeface="Arial"/>
              </a:rPr>
              <a:t> </a:t>
            </a:r>
            <a:r>
              <a:rPr lang="en-US" sz="1800" dirty="0" err="1">
                <a:latin typeface="Aptos (Textkörper)"/>
                <a:cs typeface="Arial"/>
              </a:rPr>
              <a:t>Übersicht</a:t>
            </a:r>
            <a:r>
              <a:rPr lang="en-US" sz="1800" dirty="0">
                <a:latin typeface="Aptos (Textkörper)"/>
                <a:cs typeface="Arial"/>
              </a:rPr>
              <a:t> (</a:t>
            </a:r>
            <a:r>
              <a:rPr lang="en-US" sz="1800" dirty="0" err="1">
                <a:latin typeface="Aptos (Textkörper)"/>
                <a:cs typeface="Arial"/>
              </a:rPr>
              <a:t>Stundenplan</a:t>
            </a:r>
            <a:r>
              <a:rPr lang="en-US" sz="1800" dirty="0">
                <a:latin typeface="Aptos (Textkörper)"/>
                <a:cs typeface="Arial"/>
              </a:rPr>
              <a:t> + ÖV-</a:t>
            </a:r>
            <a:r>
              <a:rPr lang="en-US" sz="1800" dirty="0" err="1">
                <a:latin typeface="Aptos (Textkörper)"/>
                <a:cs typeface="Arial"/>
              </a:rPr>
              <a:t>Verbindungen</a:t>
            </a:r>
            <a:r>
              <a:rPr lang="en-US" sz="1800" dirty="0">
                <a:latin typeface="Aptos (Textkörper)"/>
                <a:cs typeface="Arial"/>
              </a:rPr>
              <a:t> in </a:t>
            </a:r>
            <a:r>
              <a:rPr lang="en-US" sz="1800" dirty="0" err="1">
                <a:latin typeface="Aptos (Textkörper)"/>
                <a:cs typeface="Arial"/>
              </a:rPr>
              <a:t>einer</a:t>
            </a:r>
            <a:r>
              <a:rPr lang="en-US" sz="1800" dirty="0">
                <a:latin typeface="Aptos (Textkörper)"/>
                <a:cs typeface="Arial"/>
              </a:rPr>
              <a:t> </a:t>
            </a:r>
            <a:r>
              <a:rPr lang="en-US" sz="1800" dirty="0" err="1">
                <a:latin typeface="Aptos (Textkörper)"/>
                <a:cs typeface="Arial"/>
              </a:rPr>
              <a:t>Ansicht</a:t>
            </a:r>
            <a:r>
              <a:rPr lang="en-US" sz="1800" dirty="0">
                <a:latin typeface="Aptos (Textkörper)"/>
                <a:cs typeface="Arial"/>
              </a:rPr>
              <a:t>)</a:t>
            </a:r>
          </a:p>
          <a:p>
            <a:r>
              <a:rPr lang="en-US" sz="1800" dirty="0" err="1">
                <a:latin typeface="Aptos (Textkörper)"/>
                <a:cs typeface="Arial"/>
              </a:rPr>
              <a:t>Personalisierungsmöglichkeiten</a:t>
            </a:r>
            <a:r>
              <a:rPr lang="en-US" sz="1800" dirty="0">
                <a:latin typeface="Aptos (Textkörper)"/>
                <a:cs typeface="Arial"/>
              </a:rPr>
              <a:t> (</a:t>
            </a:r>
            <a:r>
              <a:rPr lang="en-US" sz="1800" dirty="0" err="1">
                <a:latin typeface="Aptos (Textkörper)"/>
                <a:cs typeface="Arial"/>
              </a:rPr>
              <a:t>Adresse</a:t>
            </a:r>
            <a:r>
              <a:rPr lang="en-US" sz="1800" dirty="0">
                <a:latin typeface="Aptos (Textkörper)"/>
                <a:cs typeface="Arial"/>
              </a:rPr>
              <a:t>)</a:t>
            </a:r>
          </a:p>
          <a:p>
            <a:r>
              <a:rPr lang="en-US" sz="1800" dirty="0" err="1">
                <a:latin typeface="Aptos (Textkörper)"/>
                <a:cs typeface="Arial"/>
              </a:rPr>
              <a:t>Ausbaupotenzial</a:t>
            </a:r>
            <a:r>
              <a:rPr lang="en-US" sz="1800" dirty="0">
                <a:latin typeface="Aptos (Textkörper)"/>
                <a:cs typeface="Arial"/>
              </a:rPr>
              <a:t> (SMS-Reminder, </a:t>
            </a:r>
            <a:r>
              <a:rPr lang="en-US" sz="1800" dirty="0" err="1">
                <a:latin typeface="Aptos (Textkörper)"/>
                <a:cs typeface="Arial"/>
              </a:rPr>
              <a:t>Partnerfunktion</a:t>
            </a:r>
            <a:r>
              <a:rPr lang="en-US" sz="1800" dirty="0">
                <a:latin typeface="Aptos (Textkörper)"/>
                <a:cs typeface="Arial"/>
              </a:rPr>
              <a:t> etc.)</a:t>
            </a:r>
          </a:p>
        </p:txBody>
      </p:sp>
      <p:pic>
        <p:nvPicPr>
          <p:cNvPr id="6" name="Picture 5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6BD96989-B8E3-C5EC-0114-1A216D4AD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750" y="2445090"/>
            <a:ext cx="3339943" cy="27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0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Arial"/>
                <a:cs typeface="Arial"/>
              </a:rPr>
              <a:t>Demo Video</a:t>
            </a:r>
            <a:endParaRPr lang="en-CH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495155-EA87-0355-FFE4-2266C83A351A}"/>
              </a:ext>
            </a:extLst>
          </p:cNvPr>
          <p:cNvSpPr txBox="1"/>
          <p:nvPr/>
        </p:nvSpPr>
        <p:spPr>
          <a:xfrm>
            <a:off x="8879840" y="65106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https://youtu.be/Y5AA2CAWbj0</a:t>
            </a:r>
          </a:p>
        </p:txBody>
      </p:sp>
      <p:pic>
        <p:nvPicPr>
          <p:cNvPr id="5" name="Onlinemedien 4" title="pitch hack">
            <a:hlinkClick r:id="" action="ppaction://media"/>
            <a:extLst>
              <a:ext uri="{FF2B5EF4-FFF2-40B4-BE49-F238E27FC236}">
                <a16:creationId xmlns:a16="http://schemas.microsoft.com/office/drawing/2014/main" id="{81643281-13EB-51D2-D10D-17992699BB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01334" y="1630534"/>
            <a:ext cx="8080586" cy="45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881979-bd1f-47ae-8f52-56787bfcb86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BC007A57175A7498F2C44765A772114" ma:contentTypeVersion="10" ma:contentTypeDescription="Ein neues Dokument erstellen." ma:contentTypeScope="" ma:versionID="f264ccfc4b985e2b1c678f1a5a4f2dcd">
  <xsd:schema xmlns:xsd="http://www.w3.org/2001/XMLSchema" xmlns:xs="http://www.w3.org/2001/XMLSchema" xmlns:p="http://schemas.microsoft.com/office/2006/metadata/properties" xmlns:ns3="1f881979-bd1f-47ae-8f52-56787bfcb86e" targetNamespace="http://schemas.microsoft.com/office/2006/metadata/properties" ma:root="true" ma:fieldsID="7c563b79f5d9c92dade48ff3f3fb6740" ns3:_="">
    <xsd:import namespace="1f881979-bd1f-47ae-8f52-56787bfcb86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81979-bd1f-47ae-8f52-56787bfcb86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C1C96B-E7B2-4E00-95AE-ADC75EF14E91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1f881979-bd1f-47ae-8f52-56787bfcb86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6A88181-A5E1-4A20-8AA5-17B5F0DD04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E95728-F4FB-4F9E-AC35-93004D4B35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881979-bd1f-47ae-8f52-56787bfcb8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Breitbild</PresentationFormat>
  <Paragraphs>19</Paragraphs>
  <Slides>4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Aptos</vt:lpstr>
      <vt:lpstr>Aptos (Textkörper)</vt:lpstr>
      <vt:lpstr>Arial</vt:lpstr>
      <vt:lpstr>Gloria Hallelujah</vt:lpstr>
      <vt:lpstr>Office Theme</vt:lpstr>
      <vt:lpstr>PowerPoint-Präsentation</vt:lpstr>
      <vt:lpstr>Problemstellung</vt:lpstr>
      <vt:lpstr>Lösung</vt:lpstr>
      <vt:lpstr>Demo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Vanessa Albrecht</dc:creator>
  <cp:lastModifiedBy>Pereira Gonçalo</cp:lastModifiedBy>
  <cp:revision>41</cp:revision>
  <dcterms:created xsi:type="dcterms:W3CDTF">2025-07-18T13:25:25Z</dcterms:created>
  <dcterms:modified xsi:type="dcterms:W3CDTF">2025-08-23T13:50:53Z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0x0101005BC007A57175A7498F2C44765A772114</vt:lpwstr>
  </property>
</Properties>
</file>